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57" r:id="rId4"/>
    <p:sldId id="258" r:id="rId5"/>
    <p:sldId id="262" r:id="rId6"/>
    <p:sldId id="264" r:id="rId7"/>
    <p:sldId id="265" r:id="rId8"/>
    <p:sldId id="272" r:id="rId9"/>
    <p:sldId id="266" r:id="rId10"/>
    <p:sldId id="267" r:id="rId11"/>
    <p:sldId id="273" r:id="rId12"/>
    <p:sldId id="269" r:id="rId13"/>
    <p:sldId id="270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FA3"/>
    <a:srgbClr val="FFFFCC"/>
    <a:srgbClr val="CCFFFF"/>
    <a:srgbClr val="B0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8115E-BF06-4DBF-B368-A7382B8B6FC4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2ABB9-02C4-41CC-ACAD-1579B0A44D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810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2ABB9-02C4-41CC-ACAD-1579B0A44DB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827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2ABB9-02C4-41CC-ACAD-1579B0A44DB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827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2ABB9-02C4-41CC-ACAD-1579B0A44DB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827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2ABB9-02C4-41CC-ACAD-1579B0A44DB5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827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2ABB9-02C4-41CC-ACAD-1579B0A44DB5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8276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2ABB9-02C4-41CC-ACAD-1579B0A44DB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8276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2ABB9-02C4-41CC-ACAD-1579B0A44DB5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827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8655-1E98-44D2-8961-82C6CD1020FA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8-D7FF-49E9-9072-59E827FE95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98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8655-1E98-44D2-8961-82C6CD1020FA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8-D7FF-49E9-9072-59E827FE95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387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8655-1E98-44D2-8961-82C6CD1020FA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8-D7FF-49E9-9072-59E827FE95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995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8655-1E98-44D2-8961-82C6CD1020FA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8-D7FF-49E9-9072-59E827FE95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831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8655-1E98-44D2-8961-82C6CD1020FA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8-D7FF-49E9-9072-59E827FE95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939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8655-1E98-44D2-8961-82C6CD1020FA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8-D7FF-49E9-9072-59E827FE95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32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8655-1E98-44D2-8961-82C6CD1020FA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8-D7FF-49E9-9072-59E827FE95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487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8655-1E98-44D2-8961-82C6CD1020FA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8-D7FF-49E9-9072-59E827FE95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986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8655-1E98-44D2-8961-82C6CD1020FA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8-D7FF-49E9-9072-59E827FE95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207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8655-1E98-44D2-8961-82C6CD1020FA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8-D7FF-49E9-9072-59E827FE95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140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8655-1E98-44D2-8961-82C6CD1020FA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5F38-D7FF-49E9-9072-59E827FE95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719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B8655-1E98-44D2-8961-82C6CD1020FA}" type="datetimeFigureOut">
              <a:rPr lang="sk-SK" smtClean="0"/>
              <a:t>2. 3. 2017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5F38-D7FF-49E9-9072-59E827FE95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83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.png"/><Relationship Id="rId9" Type="http://schemas.openxmlformats.org/officeDocument/2006/relationships/oleObject" Target="../embeddings/Microsoft_Word_97_-_2003_Document2.doc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201622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sk-SK" sz="4400" dirty="0" smtClean="0"/>
              <a:t>RADA PREDSEDOV POZ</a:t>
            </a:r>
            <a:br>
              <a:rPr lang="sk-SK" sz="4400" dirty="0" smtClean="0"/>
            </a:br>
            <a:r>
              <a:rPr lang="sk-SK" sz="4400" dirty="0" smtClean="0"/>
              <a:t>Bratislava</a:t>
            </a:r>
            <a:br>
              <a:rPr lang="sk-SK" sz="4400" dirty="0" smtClean="0"/>
            </a:br>
            <a:r>
              <a:rPr lang="sk-SK" sz="4400" dirty="0" smtClean="0"/>
              <a:t>2.3.2017</a:t>
            </a:r>
            <a:endParaRPr lang="sk-SK" sz="4400" dirty="0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96952"/>
            <a:ext cx="3600400" cy="3678672"/>
          </a:xfrm>
        </p:spPr>
      </p:pic>
      <p:sp>
        <p:nvSpPr>
          <p:cNvPr id="8" name="Zástupný symbol textu 7"/>
          <p:cNvSpPr>
            <a:spLocks noGrp="1"/>
          </p:cNvSpPr>
          <p:nvPr>
            <p:ph type="body" sz="half" idx="2"/>
          </p:nvPr>
        </p:nvSpPr>
        <p:spPr>
          <a:xfrm>
            <a:off x="4211960" y="4725144"/>
            <a:ext cx="3168352" cy="194421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    </a:t>
            </a:r>
            <a:r>
              <a:rPr lang="sk-SK" sz="2400" dirty="0" smtClean="0"/>
              <a:t>   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2337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4000" dirty="0" smtClean="0"/>
              <a:t>Medzinárodné aktivity</a:t>
            </a:r>
            <a:endParaRPr lang="sk-SK" sz="4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</p:txBody>
      </p:sp>
      <p:pic>
        <p:nvPicPr>
          <p:cNvPr id="7" name="Zástupný symbol obsahu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943"/>
            <a:ext cx="1480698" cy="1512888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611560" y="1774700"/>
            <a:ext cx="79208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u="sng" dirty="0"/>
              <a:t>Medzinárodné stretnutie zástupcov odborových </a:t>
            </a:r>
          </a:p>
          <a:p>
            <a:r>
              <a:rPr lang="sk-SK" sz="2400" u="sng" dirty="0"/>
              <a:t>zväzov – organizovanie a </a:t>
            </a:r>
            <a:r>
              <a:rPr lang="sk-SK" sz="2400" u="sng" dirty="0" smtClean="0"/>
              <a:t>nábor (organizovalo EPSU)</a:t>
            </a:r>
            <a:endParaRPr lang="sk-SK" sz="2400" u="sng" dirty="0"/>
          </a:p>
          <a:p>
            <a:r>
              <a:rPr lang="sk-SK" sz="2000" dirty="0" smtClean="0"/>
              <a:t>(14.12.-15.12.2016 </a:t>
            </a:r>
            <a:r>
              <a:rPr lang="sk-SK" sz="2000" dirty="0"/>
              <a:t>– </a:t>
            </a:r>
            <a:r>
              <a:rPr lang="sk-SK" sz="2000" dirty="0" smtClean="0"/>
              <a:t>Praha, predseda OZO </a:t>
            </a:r>
            <a:r>
              <a:rPr lang="sk-SK" sz="2000" dirty="0" err="1" smtClean="0"/>
              <a:t>eustream</a:t>
            </a:r>
            <a:r>
              <a:rPr lang="sk-SK" sz="2000" dirty="0" smtClean="0"/>
              <a:t> Nitra Milan Lacena a predseda OZO Plavecký Peter Ľuboslav Hlavata)</a:t>
            </a:r>
          </a:p>
          <a:p>
            <a:r>
              <a:rPr lang="sk-SK" sz="2000" dirty="0" smtClean="0"/>
              <a:t>                                                                                           </a:t>
            </a:r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1100" dirty="0"/>
          </a:p>
          <a:p>
            <a:r>
              <a:rPr lang="sk-SK" sz="2400" u="sng" dirty="0"/>
              <a:t>Konferencia EPSU o sociálnom dialógu a kolektívnom vyjednávaní </a:t>
            </a:r>
          </a:p>
          <a:p>
            <a:r>
              <a:rPr lang="sk-SK" sz="2400" u="sng" dirty="0"/>
              <a:t>Kvalitné pracovné miesta a kvalitné verejné služby</a:t>
            </a:r>
          </a:p>
          <a:p>
            <a:r>
              <a:rPr lang="sk-SK" sz="2000" dirty="0" smtClean="0"/>
              <a:t>(9.1. – 11.1.2017 </a:t>
            </a:r>
            <a:r>
              <a:rPr lang="sk-SK" sz="2000" dirty="0"/>
              <a:t>– </a:t>
            </a:r>
            <a:r>
              <a:rPr lang="sk-SK" sz="2000" dirty="0" smtClean="0"/>
              <a:t>Brusel, Belgicko, predseda OZO Košice Miloš Dančo)                                                          </a:t>
            </a:r>
            <a:endParaRPr lang="sk-SK" sz="2000" dirty="0"/>
          </a:p>
          <a:p>
            <a:endParaRPr lang="sk-SK" sz="1100" dirty="0"/>
          </a:p>
          <a:p>
            <a:endParaRPr lang="sk-SK" sz="1100" dirty="0"/>
          </a:p>
          <a:p>
            <a:endParaRPr lang="sk-SK" sz="11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778089"/>
              </p:ext>
            </p:extLst>
          </p:nvPr>
        </p:nvGraphicFramePr>
        <p:xfrm>
          <a:off x="6012160" y="31409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showAsIcon="1" r:id="rId6" imgW="914400" imgH="771480" progId="Word.Document.8">
                  <p:embed/>
                </p:oleObj>
              </mc:Choice>
              <mc:Fallback>
                <p:oleObj name="Document" showAsIcon="1" r:id="rId6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2160" y="31409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86806"/>
              </p:ext>
            </p:extLst>
          </p:nvPr>
        </p:nvGraphicFramePr>
        <p:xfrm>
          <a:off x="6012160" y="573325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showAsIcon="1" r:id="rId9" imgW="914400" imgH="771480" progId="Word.Document.8">
                  <p:embed/>
                </p:oleObj>
              </mc:Choice>
              <mc:Fallback>
                <p:oleObj name="Document" showAsIcon="1" r:id="rId9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2160" y="573325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5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4000" dirty="0" smtClean="0"/>
              <a:t>Medzinárodné aktivity</a:t>
            </a:r>
            <a:endParaRPr lang="sk-SK" sz="4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u="sng" dirty="0" smtClean="0"/>
              <a:t>20. stretnutie Volebného obvodu strednej</a:t>
            </a:r>
          </a:p>
          <a:p>
            <a:pPr marL="0" indent="0">
              <a:buNone/>
            </a:pPr>
            <a:r>
              <a:rPr lang="sk-SK" sz="2400" u="sng" dirty="0" smtClean="0"/>
              <a:t>Európy a západného Balkánu </a:t>
            </a:r>
          </a:p>
          <a:p>
            <a:pPr marL="0" indent="0">
              <a:buNone/>
            </a:pPr>
            <a:r>
              <a:rPr lang="sk-SK" sz="2400" u="sng" dirty="0" smtClean="0"/>
              <a:t>EPSU (CEWB)</a:t>
            </a:r>
            <a:endParaRPr lang="sk-SK" sz="2400" u="sng" dirty="0"/>
          </a:p>
          <a:p>
            <a:pPr marL="0" indent="0">
              <a:buNone/>
            </a:pPr>
            <a:r>
              <a:rPr lang="sk-SK" sz="1900" dirty="0" smtClean="0"/>
              <a:t>(13.2.- 16.2.2017 </a:t>
            </a:r>
            <a:r>
              <a:rPr lang="sk-SK" sz="1900" dirty="0"/>
              <a:t>– </a:t>
            </a:r>
            <a:r>
              <a:rPr lang="sk-SK" sz="1900" dirty="0" err="1" smtClean="0"/>
              <a:t>Podgorica</a:t>
            </a:r>
            <a:r>
              <a:rPr lang="sk-SK" sz="1900" dirty="0" smtClean="0"/>
              <a:t>, Čierna Hora, predseda POZ Pavol Korienek)</a:t>
            </a:r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</p:txBody>
      </p:sp>
      <p:pic>
        <p:nvPicPr>
          <p:cNvPr id="7" name="Zástupný symbol obsahu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943"/>
            <a:ext cx="1480698" cy="1512888"/>
          </a:xfrm>
          <a:prstGeom prst="rect">
            <a:avLst/>
          </a:prstGeom>
        </p:spPr>
      </p:pic>
      <p:pic>
        <p:nvPicPr>
          <p:cNvPr id="4098" name="Picture 2" descr="C:\Users\exkorienp\Pictures\14.2.2017 Podgor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08" y="3212976"/>
            <a:ext cx="605491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679690"/>
              </p:ext>
            </p:extLst>
          </p:nvPr>
        </p:nvGraphicFramePr>
        <p:xfrm>
          <a:off x="7884368" y="573325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showAsIcon="1" r:id="rId7" imgW="914400" imgH="771480" progId="Word.Document.8">
                  <p:embed/>
                </p:oleObj>
              </mc:Choice>
              <mc:Fallback>
                <p:oleObj name="Document" showAsIcon="1" r:id="rId7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84368" y="573325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8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sk-SK" sz="4000" dirty="0" smtClean="0"/>
              <a:t>Ostatné aktivity</a:t>
            </a:r>
            <a:endParaRPr lang="sk-SK" sz="4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u="sng" dirty="0" smtClean="0"/>
              <a:t>Predvianočné stretnutie s plynárenskými seniormi</a:t>
            </a:r>
            <a:endParaRPr lang="sk-SK" sz="2400" u="sng" dirty="0"/>
          </a:p>
          <a:p>
            <a:pPr marL="0" indent="0">
              <a:buNone/>
            </a:pPr>
            <a:r>
              <a:rPr lang="sk-SK" sz="1900" dirty="0" smtClean="0"/>
              <a:t>(8.12.2016 </a:t>
            </a:r>
            <a:r>
              <a:rPr lang="sk-SK" sz="1900" dirty="0"/>
              <a:t>– </a:t>
            </a:r>
            <a:r>
              <a:rPr lang="sk-SK" sz="1900" dirty="0" smtClean="0"/>
              <a:t>Bratislava)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2400" u="sng" dirty="0" smtClean="0"/>
          </a:p>
          <a:p>
            <a:pPr marL="0" indent="0">
              <a:buNone/>
            </a:pPr>
            <a:endParaRPr lang="sk-SK" sz="2400" u="sng" dirty="0" smtClean="0"/>
          </a:p>
          <a:p>
            <a:pPr marL="0" indent="0">
              <a:buNone/>
            </a:pPr>
            <a:endParaRPr lang="sk-SK" sz="2400" u="sng" dirty="0"/>
          </a:p>
          <a:p>
            <a:pPr marL="0" indent="0">
              <a:buNone/>
            </a:pPr>
            <a:r>
              <a:rPr lang="sk-SK" sz="2400" u="sng" dirty="0" smtClean="0"/>
              <a:t>Účasť zástupcov predsedníctva POZ na Novoročných prípitkoch</a:t>
            </a:r>
            <a:endParaRPr lang="sk-SK" sz="2400" u="sng" dirty="0"/>
          </a:p>
          <a:p>
            <a:pPr marL="0" indent="0">
              <a:buNone/>
            </a:pPr>
            <a:r>
              <a:rPr lang="sk-SK" sz="1900" dirty="0" smtClean="0"/>
              <a:t>(9.1.2017 – SPP Bratislava)</a:t>
            </a:r>
          </a:p>
          <a:p>
            <a:pPr marL="0" indent="0">
              <a:buNone/>
            </a:pPr>
            <a:r>
              <a:rPr lang="sk-SK" sz="2000" dirty="0" smtClean="0"/>
              <a:t>(31.1.2017 </a:t>
            </a:r>
            <a:r>
              <a:rPr lang="sk-SK" sz="2000" dirty="0"/>
              <a:t>– </a:t>
            </a:r>
            <a:r>
              <a:rPr lang="sk-SK" sz="2000" dirty="0" smtClean="0"/>
              <a:t>SPP-D Nové Mesto nad Váhom)</a:t>
            </a:r>
            <a:endParaRPr lang="sk-SK" sz="2000" dirty="0"/>
          </a:p>
          <a:p>
            <a:pPr marL="0" indent="0">
              <a:buNone/>
            </a:pPr>
            <a:r>
              <a:rPr lang="sk-SK" sz="2000" dirty="0" smtClean="0"/>
              <a:t>(1.2.2017 </a:t>
            </a:r>
            <a:r>
              <a:rPr lang="sk-SK" sz="2000" dirty="0"/>
              <a:t>– </a:t>
            </a:r>
            <a:r>
              <a:rPr lang="sk-SK" sz="2000" dirty="0" smtClean="0"/>
              <a:t>SPP-D Košice)</a:t>
            </a:r>
            <a:endParaRPr lang="sk-SK" sz="2000" dirty="0"/>
          </a:p>
          <a:p>
            <a:pPr marL="0" indent="0">
              <a:buNone/>
            </a:pPr>
            <a:r>
              <a:rPr lang="sk-SK" sz="2000" dirty="0" smtClean="0"/>
              <a:t>(14.2.2017 </a:t>
            </a:r>
            <a:r>
              <a:rPr lang="sk-SK" sz="2000" dirty="0"/>
              <a:t>– </a:t>
            </a:r>
            <a:r>
              <a:rPr lang="sk-SK" sz="2000" dirty="0" smtClean="0"/>
              <a:t>SPP-D Zvolen)</a:t>
            </a:r>
            <a:endParaRPr lang="sk-SK" sz="20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</p:txBody>
      </p:sp>
      <p:pic>
        <p:nvPicPr>
          <p:cNvPr id="7" name="Zástupný symbol obsah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943"/>
            <a:ext cx="1480698" cy="151288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8053"/>
            <a:ext cx="371241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2" y="2246759"/>
            <a:ext cx="3734627" cy="210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564904"/>
            <a:ext cx="7236296" cy="18002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sk-SK" sz="4000" dirty="0" smtClean="0"/>
              <a:t>          Ďakujem za pozornosť. </a:t>
            </a:r>
            <a:br>
              <a:rPr lang="sk-SK" sz="4000" dirty="0" smtClean="0"/>
            </a:br>
            <a:r>
              <a:rPr lang="sk-SK" sz="4000" dirty="0" smtClean="0"/>
              <a:t>                                               </a:t>
            </a:r>
            <a:r>
              <a:rPr lang="sk-SK" sz="2000" dirty="0" smtClean="0"/>
              <a:t>Pavol Korienek</a:t>
            </a:r>
            <a:br>
              <a:rPr lang="sk-SK" sz="2000" dirty="0" smtClean="0"/>
            </a:br>
            <a:r>
              <a:rPr lang="sk-SK" sz="2000" dirty="0" smtClean="0"/>
              <a:t>                                                                                              predseda POZ</a:t>
            </a:r>
            <a:endParaRPr lang="sk-SK" sz="4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400" u="sng" dirty="0" smtClean="0"/>
          </a:p>
          <a:p>
            <a:pPr marL="0" indent="0">
              <a:buNone/>
            </a:pPr>
            <a:endParaRPr lang="sk-SK" sz="2400" u="sng" dirty="0" smtClean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</p:txBody>
      </p:sp>
      <p:pic>
        <p:nvPicPr>
          <p:cNvPr id="7" name="Zástupný symbol obsah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04" y="2708920"/>
            <a:ext cx="1480698" cy="15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492896"/>
            <a:ext cx="7164288" cy="1584176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sk-SK" sz="4000" dirty="0" smtClean="0"/>
              <a:t>Informácia z POZ od poslednej                           Rady predsedov POZ </a:t>
            </a:r>
            <a:endParaRPr lang="sk-SK" sz="4000" dirty="0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492896"/>
            <a:ext cx="1480698" cy="1512888"/>
          </a:xfrm>
        </p:spPr>
      </p:pic>
      <p:sp>
        <p:nvSpPr>
          <p:cNvPr id="8" name="Zástupný symbol textu 7"/>
          <p:cNvSpPr>
            <a:spLocks noGrp="1"/>
          </p:cNvSpPr>
          <p:nvPr>
            <p:ph type="body" sz="half" idx="2"/>
          </p:nvPr>
        </p:nvSpPr>
        <p:spPr>
          <a:xfrm>
            <a:off x="4211960" y="4725144"/>
            <a:ext cx="3168352" cy="194421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    Rada predsedov POZ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2.3.2017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Bratislava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611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k-SK" sz="4000" dirty="0" smtClean="0"/>
              <a:t>Rokovania orgánov POZ          </a:t>
            </a:r>
            <a:endParaRPr lang="sk-SK" sz="4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u="sng" dirty="0" smtClean="0"/>
              <a:t>Rada predsedov POZ</a:t>
            </a:r>
          </a:p>
          <a:p>
            <a:pPr marL="0" indent="0">
              <a:buNone/>
            </a:pPr>
            <a:r>
              <a:rPr lang="sk-SK" sz="2000" dirty="0" smtClean="0"/>
              <a:t>(25.10. – 26.10.2016 – Donovaly)</a:t>
            </a:r>
          </a:p>
          <a:p>
            <a:r>
              <a:rPr lang="sk-SK" sz="1800" dirty="0" smtClean="0"/>
              <a:t>Kontrola plnenia úloh z predchádzajúcich zasadnutí</a:t>
            </a:r>
          </a:p>
          <a:p>
            <a:r>
              <a:rPr lang="sk-SK" sz="1800" dirty="0" smtClean="0"/>
              <a:t>Prerokovanie spôsobu financovania POZ v nasledujúcom období</a:t>
            </a:r>
          </a:p>
          <a:p>
            <a:r>
              <a:rPr lang="sk-SK" sz="1800" dirty="0" smtClean="0"/>
              <a:t>Informácie z POZ</a:t>
            </a:r>
          </a:p>
          <a:p>
            <a:r>
              <a:rPr lang="sk-SK" sz="1800" dirty="0" smtClean="0"/>
              <a:t>Informácie z KOZ SR</a:t>
            </a:r>
          </a:p>
          <a:p>
            <a:r>
              <a:rPr lang="sk-SK" sz="1800" dirty="0" smtClean="0"/>
              <a:t>Školenie BOZP</a:t>
            </a:r>
          </a:p>
          <a:p>
            <a:r>
              <a:rPr lang="sk-SK" sz="1800" dirty="0" smtClean="0"/>
              <a:t>Rôzne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 smtClean="0"/>
          </a:p>
        </p:txBody>
      </p:sp>
      <p:pic>
        <p:nvPicPr>
          <p:cNvPr id="7" name="Zástupný symbol obsah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943"/>
            <a:ext cx="1480698" cy="15128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8" y="4365104"/>
            <a:ext cx="384042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83780"/>
            <a:ext cx="3892330" cy="218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k-SK" sz="4000" dirty="0" smtClean="0"/>
              <a:t>Rokovania orgánov POZ          </a:t>
            </a:r>
            <a:endParaRPr lang="sk-SK" sz="4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800" u="sng" dirty="0" smtClean="0"/>
          </a:p>
          <a:p>
            <a:pPr marL="0" indent="0">
              <a:buNone/>
            </a:pPr>
            <a:r>
              <a:rPr lang="sk-SK" sz="2800" u="sng" dirty="0" smtClean="0"/>
              <a:t>Zasadnutie PV OZO </a:t>
            </a:r>
            <a:r>
              <a:rPr lang="sk-SK" sz="2800" u="sng" dirty="0" err="1" smtClean="0"/>
              <a:t>eustream</a:t>
            </a:r>
            <a:endParaRPr lang="sk-SK" sz="2800" u="sng" dirty="0" smtClean="0"/>
          </a:p>
          <a:p>
            <a:pPr marL="0" indent="0">
              <a:buNone/>
            </a:pPr>
            <a:r>
              <a:rPr lang="sk-SK" sz="2000" dirty="0"/>
              <a:t>(25.10. – 26.10.2016 – Donovaly)</a:t>
            </a:r>
          </a:p>
          <a:p>
            <a:r>
              <a:rPr lang="sk-SK" sz="1800" dirty="0" smtClean="0"/>
              <a:t>Kontrola plnenia úloh z predchádzajúcich zasadnutí</a:t>
            </a:r>
          </a:p>
          <a:p>
            <a:r>
              <a:rPr lang="sk-SK" sz="1800" dirty="0" smtClean="0"/>
              <a:t>Príprava volieb zástupcov zamestnancov do DR </a:t>
            </a:r>
            <a:r>
              <a:rPr lang="sk-SK" sz="1800" dirty="0" err="1" smtClean="0"/>
              <a:t>eustream</a:t>
            </a:r>
            <a:endParaRPr lang="sk-SK" sz="1800" dirty="0" smtClean="0"/>
          </a:p>
          <a:p>
            <a:r>
              <a:rPr lang="sk-SK" sz="1800" dirty="0" smtClean="0"/>
              <a:t>Rôzne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sk-SK" sz="2800" u="sng" dirty="0"/>
              <a:t>Zasadnutie PV OZO SPP-D</a:t>
            </a:r>
          </a:p>
          <a:p>
            <a:pPr marL="0" indent="0">
              <a:buNone/>
            </a:pPr>
            <a:r>
              <a:rPr lang="sk-SK" sz="2000" dirty="0"/>
              <a:t>(25.10. – 26.10.2016 – Donovaly)</a:t>
            </a:r>
          </a:p>
          <a:p>
            <a:r>
              <a:rPr lang="sk-SK" sz="1800" dirty="0" smtClean="0"/>
              <a:t>Príprava tém na fórum sociálnych partnerov</a:t>
            </a:r>
            <a:endParaRPr lang="sk-SK" sz="1800" dirty="0"/>
          </a:p>
          <a:p>
            <a:r>
              <a:rPr lang="sk-SK" sz="1800" dirty="0" smtClean="0"/>
              <a:t>Voľby do dozornej rady SPP-D</a:t>
            </a:r>
            <a:endParaRPr lang="sk-SK" sz="1800" dirty="0"/>
          </a:p>
          <a:p>
            <a:r>
              <a:rPr lang="sk-SK" sz="1800" dirty="0"/>
              <a:t>Rôzne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 smtClean="0"/>
          </a:p>
        </p:txBody>
      </p:sp>
      <p:pic>
        <p:nvPicPr>
          <p:cNvPr id="7" name="Zástupný symbol obsah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943"/>
            <a:ext cx="1480698" cy="15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k-SK" sz="4000" dirty="0" smtClean="0"/>
              <a:t>Rokovania orgánov POZ          </a:t>
            </a:r>
            <a:endParaRPr lang="sk-SK" sz="4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800" u="sng" dirty="0" smtClean="0"/>
          </a:p>
          <a:p>
            <a:pPr marL="0" indent="0">
              <a:buNone/>
            </a:pPr>
            <a:r>
              <a:rPr lang="sk-SK" sz="2800" u="sng" dirty="0" smtClean="0"/>
              <a:t>Zasadnutie </a:t>
            </a:r>
            <a:r>
              <a:rPr lang="sk-SK" sz="2800" u="sng" dirty="0"/>
              <a:t>predsedníctva POZ</a:t>
            </a:r>
          </a:p>
          <a:p>
            <a:pPr marL="0" indent="0">
              <a:buNone/>
            </a:pPr>
            <a:r>
              <a:rPr lang="sk-SK" sz="2000" dirty="0" smtClean="0"/>
              <a:t>(12.12.2016)</a:t>
            </a:r>
            <a:endParaRPr lang="sk-SK" sz="2000" dirty="0"/>
          </a:p>
          <a:p>
            <a:r>
              <a:rPr lang="sk-SK" sz="1800" dirty="0" smtClean="0"/>
              <a:t>Riešenie problematiky ohľadne informovanosti členov POZ o aktuálnom dianí v POZ</a:t>
            </a:r>
            <a:endParaRPr lang="sk-SK" sz="1800" dirty="0"/>
          </a:p>
          <a:p>
            <a:r>
              <a:rPr lang="sk-SK" sz="1800" dirty="0" smtClean="0"/>
              <a:t>Prerokovanie plánovaných akcií s OS UNIOS v roku 2017</a:t>
            </a:r>
            <a:endParaRPr lang="sk-SK" sz="1800" dirty="0"/>
          </a:p>
          <a:p>
            <a:r>
              <a:rPr lang="sk-SK" sz="1800" dirty="0" smtClean="0"/>
              <a:t>Forma spolupráce s ZOES a ECHOZ v otázkach riešenia problematiky kolektívnych zmlúv v spoločnostiach, kde je akcionárom EPH</a:t>
            </a:r>
            <a:endParaRPr lang="sk-SK" sz="1800" dirty="0"/>
          </a:p>
          <a:p>
            <a:r>
              <a:rPr lang="sk-SK" sz="1800" dirty="0"/>
              <a:t>Rôzne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 smtClean="0"/>
          </a:p>
        </p:txBody>
      </p:sp>
      <p:pic>
        <p:nvPicPr>
          <p:cNvPr id="7" name="Zástupný symbol obsah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943"/>
            <a:ext cx="1480698" cy="15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sk-SK" sz="4000" smtClean="0"/>
              <a:t>Rokovania so zamestnávateľmi</a:t>
            </a:r>
            <a:endParaRPr lang="sk-SK" sz="4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600" u="sng" dirty="0"/>
          </a:p>
          <a:p>
            <a:pPr marL="0" indent="0">
              <a:buNone/>
            </a:pPr>
            <a:endParaRPr lang="sk-SK" sz="3000" u="sng" dirty="0" smtClean="0"/>
          </a:p>
          <a:p>
            <a:pPr marL="0" indent="0">
              <a:buNone/>
            </a:pPr>
            <a:endParaRPr lang="sk-SK" sz="3000" u="sng" dirty="0"/>
          </a:p>
          <a:p>
            <a:pPr marL="0" indent="0">
              <a:buNone/>
            </a:pPr>
            <a:r>
              <a:rPr lang="sk-SK" sz="3000" u="sng" dirty="0" smtClean="0"/>
              <a:t>Prerokovania v súlade s legislatívou a KZ</a:t>
            </a:r>
            <a:endParaRPr lang="sk-SK" sz="3000" u="sng" dirty="0"/>
          </a:p>
          <a:p>
            <a:pPr marL="0" indent="0">
              <a:buNone/>
            </a:pPr>
            <a:r>
              <a:rPr lang="sk-SK" sz="2000" dirty="0" smtClean="0"/>
              <a:t>(prerokovania so zástupcami zamestnávateľov jednotlivých spoločností,    dojednanie dodatkov KZ č. 2 v SPP a č. 4 v </a:t>
            </a:r>
            <a:r>
              <a:rPr lang="sk-SK" sz="2000" dirty="0" err="1" smtClean="0"/>
              <a:t>eustreame</a:t>
            </a:r>
            <a:r>
              <a:rPr lang="sk-SK" sz="2000" dirty="0" smtClean="0"/>
              <a:t>, spolurozhodovanie v prípade KPČ v SPP-D a pod.)</a:t>
            </a:r>
          </a:p>
          <a:p>
            <a:endParaRPr lang="sk-SK" sz="2000" dirty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</p:txBody>
      </p:sp>
      <p:pic>
        <p:nvPicPr>
          <p:cNvPr id="7" name="Zástupný symbol obsah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943"/>
            <a:ext cx="1480698" cy="15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k-SK" sz="4000" dirty="0" smtClean="0"/>
              <a:t>Odborové základné organizácie</a:t>
            </a:r>
            <a:endParaRPr lang="sk-SK" sz="4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u="sng" dirty="0" smtClean="0"/>
              <a:t>Výročná </a:t>
            </a:r>
            <a:r>
              <a:rPr lang="sk-SK" sz="2400" u="sng" dirty="0"/>
              <a:t>členská konferencia OZO </a:t>
            </a:r>
            <a:r>
              <a:rPr lang="sk-SK" sz="2400" u="sng" dirty="0" err="1" smtClean="0"/>
              <a:t>eustream</a:t>
            </a:r>
            <a:r>
              <a:rPr lang="sk-SK" sz="2400" u="sng" dirty="0" smtClean="0"/>
              <a:t> Nitra</a:t>
            </a:r>
            <a:endParaRPr lang="sk-SK" sz="2400" u="sng" dirty="0"/>
          </a:p>
          <a:p>
            <a:pPr marL="0" indent="0">
              <a:buNone/>
            </a:pPr>
            <a:r>
              <a:rPr lang="sk-SK" sz="2000" dirty="0" smtClean="0"/>
              <a:t>(3.11.2016 </a:t>
            </a:r>
            <a:r>
              <a:rPr lang="sk-SK" sz="2000" dirty="0"/>
              <a:t>– </a:t>
            </a:r>
            <a:r>
              <a:rPr lang="sk-SK" sz="2000" dirty="0" smtClean="0"/>
              <a:t>Nitra)</a:t>
            </a:r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r>
              <a:rPr lang="sk-SK" sz="2400" u="sng" dirty="0" smtClean="0"/>
              <a:t>Informačné stretnutie so zamestnancami</a:t>
            </a:r>
            <a:endParaRPr lang="sk-SK" sz="2400" u="sng" dirty="0"/>
          </a:p>
          <a:p>
            <a:pPr marL="0" indent="0">
              <a:buNone/>
            </a:pPr>
            <a:r>
              <a:rPr lang="sk-SK" sz="2000" dirty="0" smtClean="0"/>
              <a:t>(3.11.2016 </a:t>
            </a:r>
            <a:r>
              <a:rPr lang="sk-SK" sz="2000" dirty="0"/>
              <a:t>– </a:t>
            </a:r>
            <a:r>
              <a:rPr lang="sk-SK" sz="2000" dirty="0" smtClean="0"/>
              <a:t>Ivanka pri Nitre)</a:t>
            </a:r>
            <a:endParaRPr lang="sk-SK" sz="20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r>
              <a:rPr lang="sk-SK" sz="2400" u="sng" dirty="0"/>
              <a:t>Výročná členská </a:t>
            </a:r>
            <a:r>
              <a:rPr lang="sk-SK" sz="2400" u="sng" dirty="0" smtClean="0"/>
              <a:t>konferencia </a:t>
            </a:r>
            <a:r>
              <a:rPr lang="sk-SK" sz="2400" u="sng" dirty="0"/>
              <a:t>OZO </a:t>
            </a:r>
            <a:r>
              <a:rPr lang="sk-SK" sz="2400" u="sng" dirty="0" smtClean="0"/>
              <a:t>Žilina</a:t>
            </a:r>
            <a:endParaRPr lang="sk-SK" sz="2400" u="sng" dirty="0"/>
          </a:p>
          <a:p>
            <a:pPr marL="0" indent="0">
              <a:buNone/>
            </a:pPr>
            <a:r>
              <a:rPr lang="sk-SK" sz="2000" dirty="0" smtClean="0"/>
              <a:t>(4.11.2016 </a:t>
            </a:r>
            <a:r>
              <a:rPr lang="sk-SK" sz="2000" dirty="0"/>
              <a:t>– </a:t>
            </a:r>
            <a:r>
              <a:rPr lang="sk-SK" sz="2000" dirty="0" smtClean="0"/>
              <a:t>Žilina)                                                          </a:t>
            </a:r>
            <a:endParaRPr lang="sk-SK" sz="2000" dirty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r>
              <a:rPr lang="sk-SK" sz="2400" u="sng" dirty="0" smtClean="0"/>
              <a:t>Stretnutie členov OZO </a:t>
            </a:r>
            <a:r>
              <a:rPr lang="sk-SK" sz="2400" u="sng" dirty="0" err="1" smtClean="0"/>
              <a:t>eustream</a:t>
            </a:r>
            <a:r>
              <a:rPr lang="sk-SK" sz="2400" u="sng" dirty="0" smtClean="0"/>
              <a:t> Senica</a:t>
            </a:r>
            <a:endParaRPr lang="sk-SK" sz="2400" u="sng" dirty="0"/>
          </a:p>
          <a:p>
            <a:pPr marL="0" indent="0">
              <a:buNone/>
            </a:pPr>
            <a:r>
              <a:rPr lang="sk-SK" sz="2000" dirty="0" smtClean="0"/>
              <a:t>(7.11.2016 </a:t>
            </a:r>
            <a:r>
              <a:rPr lang="sk-SK" sz="2000" dirty="0"/>
              <a:t>– </a:t>
            </a:r>
            <a:r>
              <a:rPr lang="sk-SK" sz="2000" dirty="0" smtClean="0"/>
              <a:t>Senica)</a:t>
            </a:r>
            <a:endParaRPr lang="sk-SK" sz="20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</p:txBody>
      </p:sp>
      <p:pic>
        <p:nvPicPr>
          <p:cNvPr id="7" name="Zástupný symbol obsah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943"/>
            <a:ext cx="1480698" cy="151288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62" y="1552060"/>
            <a:ext cx="2332918" cy="17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35" y="3301887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98" y="5030078"/>
            <a:ext cx="2381599" cy="1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5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k-SK" sz="4000" dirty="0" smtClean="0"/>
              <a:t>Odborové základné organizácie</a:t>
            </a:r>
            <a:endParaRPr lang="sk-SK" sz="4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u="sng" dirty="0" smtClean="0"/>
          </a:p>
          <a:p>
            <a:pPr marL="0" indent="0">
              <a:buNone/>
            </a:pPr>
            <a:r>
              <a:rPr lang="sk-SK" sz="2400" u="sng" dirty="0" smtClean="0"/>
              <a:t>Informačné stretnutie so zamestnancami OZO Košice</a:t>
            </a:r>
            <a:endParaRPr lang="sk-SK" sz="2400" u="sng" dirty="0"/>
          </a:p>
          <a:p>
            <a:pPr marL="0" indent="0">
              <a:buNone/>
            </a:pPr>
            <a:r>
              <a:rPr lang="sk-SK" sz="2000" dirty="0" smtClean="0"/>
              <a:t>(15.11.2016 </a:t>
            </a:r>
            <a:r>
              <a:rPr lang="sk-SK" sz="2000" dirty="0"/>
              <a:t>– </a:t>
            </a:r>
            <a:r>
              <a:rPr lang="sk-SK" sz="2000" dirty="0" smtClean="0"/>
              <a:t>Košice)</a:t>
            </a:r>
            <a:endParaRPr lang="sk-SK" sz="20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r>
              <a:rPr lang="sk-SK" sz="2400" u="sng" dirty="0" smtClean="0"/>
              <a:t>Spoločenský večer OZO Poprad</a:t>
            </a:r>
            <a:endParaRPr lang="sk-SK" sz="2400" u="sng" dirty="0"/>
          </a:p>
          <a:p>
            <a:pPr marL="0" indent="0">
              <a:buNone/>
            </a:pPr>
            <a:r>
              <a:rPr lang="sk-SK" sz="2000" dirty="0" smtClean="0"/>
              <a:t>(16.11.2016 </a:t>
            </a:r>
            <a:r>
              <a:rPr lang="sk-SK" sz="2000" dirty="0"/>
              <a:t>– </a:t>
            </a:r>
            <a:r>
              <a:rPr lang="sk-SK" sz="2000" dirty="0" smtClean="0"/>
              <a:t>Poprad)                                                          </a:t>
            </a:r>
            <a:endParaRPr lang="sk-SK" sz="2000" dirty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r>
              <a:rPr lang="sk-SK" sz="2400" u="sng" dirty="0"/>
              <a:t>Spoločenský večer OZO Zvolen</a:t>
            </a:r>
          </a:p>
          <a:p>
            <a:pPr marL="0" indent="0">
              <a:buNone/>
            </a:pPr>
            <a:r>
              <a:rPr lang="sk-SK" sz="2000" dirty="0" smtClean="0"/>
              <a:t>(9.12.2016 </a:t>
            </a:r>
            <a:r>
              <a:rPr lang="sk-SK" sz="2000" dirty="0"/>
              <a:t>– </a:t>
            </a:r>
            <a:r>
              <a:rPr lang="sk-SK" sz="2000" dirty="0" smtClean="0"/>
              <a:t>Zvolen)</a:t>
            </a:r>
            <a:endParaRPr lang="sk-SK" sz="20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r>
              <a:rPr lang="sk-SK" sz="2400" u="sng" dirty="0"/>
              <a:t>Výročná členská konferencia OZO Lučenec</a:t>
            </a:r>
          </a:p>
          <a:p>
            <a:pPr marL="0" indent="0">
              <a:buNone/>
            </a:pPr>
            <a:r>
              <a:rPr lang="sk-SK" sz="2000" dirty="0"/>
              <a:t>(15.12.2016 – Lučenec)</a:t>
            </a:r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</p:txBody>
      </p:sp>
      <p:pic>
        <p:nvPicPr>
          <p:cNvPr id="7" name="Zástupný symbol obsah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943"/>
            <a:ext cx="1480698" cy="15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k-SK" sz="4000" dirty="0" smtClean="0"/>
              <a:t>Odborové základné organizácie</a:t>
            </a:r>
            <a:endParaRPr lang="sk-SK" sz="4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u="sng" dirty="0" smtClean="0"/>
          </a:p>
          <a:p>
            <a:pPr marL="0" indent="0">
              <a:buNone/>
            </a:pPr>
            <a:r>
              <a:rPr lang="sk-SK" sz="2400" u="sng" dirty="0" smtClean="0"/>
              <a:t>Výročná </a:t>
            </a:r>
            <a:r>
              <a:rPr lang="sk-SK" sz="2400" u="sng" dirty="0"/>
              <a:t>členská </a:t>
            </a:r>
            <a:r>
              <a:rPr lang="sk-SK" sz="2400" u="sng" dirty="0" smtClean="0"/>
              <a:t>konferencia </a:t>
            </a:r>
            <a:r>
              <a:rPr lang="sk-SK" sz="2400" u="sng" dirty="0"/>
              <a:t>OZO </a:t>
            </a:r>
            <a:r>
              <a:rPr lang="sk-SK" sz="2400" u="sng" dirty="0" smtClean="0"/>
              <a:t>Nové Mesto nad Váhom</a:t>
            </a:r>
            <a:endParaRPr lang="sk-SK" sz="2400" u="sng" dirty="0"/>
          </a:p>
          <a:p>
            <a:pPr marL="0" indent="0">
              <a:buNone/>
            </a:pPr>
            <a:r>
              <a:rPr lang="sk-SK" sz="2000" dirty="0" smtClean="0"/>
              <a:t>(26.1.2017 </a:t>
            </a:r>
            <a:r>
              <a:rPr lang="sk-SK" sz="2000" dirty="0"/>
              <a:t>– </a:t>
            </a:r>
            <a:r>
              <a:rPr lang="sk-SK" sz="2000" dirty="0" smtClean="0"/>
              <a:t>Nové Mesto nad Váhom)</a:t>
            </a:r>
            <a:endParaRPr lang="sk-SK" sz="20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</p:txBody>
      </p:sp>
      <p:pic>
        <p:nvPicPr>
          <p:cNvPr id="7" name="Zástupný symbol obsah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943"/>
            <a:ext cx="1480698" cy="1512888"/>
          </a:xfrm>
          <a:prstGeom prst="rect">
            <a:avLst/>
          </a:prstGeom>
        </p:spPr>
      </p:pic>
      <p:pic>
        <p:nvPicPr>
          <p:cNvPr id="3074" name="Picture 2" descr="C:\Osobne_data\POZ Korienek\foto POZ\VČS Nové Mesto nad Váhom 2017\SAM_2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288031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Osobne_data\POZ Korienek\foto POZ\VČS Nové Mesto nad Váhom 2017\SAM_2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407</Words>
  <Application>Microsoft Office PowerPoint</Application>
  <PresentationFormat>Prezentácia na obrazovke (4:3)</PresentationFormat>
  <Paragraphs>132</Paragraphs>
  <Slides>13</Slides>
  <Notes>7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Motív Office</vt:lpstr>
      <vt:lpstr>Document</vt:lpstr>
      <vt:lpstr>RADA PREDSEDOV POZ Bratislava 2.3.2017</vt:lpstr>
      <vt:lpstr>Informácia z POZ od poslednej                           Rady predsedov POZ </vt:lpstr>
      <vt:lpstr>Rokovania orgánov POZ          </vt:lpstr>
      <vt:lpstr>Rokovania orgánov POZ          </vt:lpstr>
      <vt:lpstr>Rokovania orgánov POZ          </vt:lpstr>
      <vt:lpstr>Rokovania so zamestnávateľmi</vt:lpstr>
      <vt:lpstr>Odborové základné organizácie</vt:lpstr>
      <vt:lpstr>Odborové základné organizácie</vt:lpstr>
      <vt:lpstr>Odborové základné organizácie</vt:lpstr>
      <vt:lpstr>Medzinárodné aktivity</vt:lpstr>
      <vt:lpstr>Medzinárodné aktivity</vt:lpstr>
      <vt:lpstr>Ostatné aktivity</vt:lpstr>
      <vt:lpstr>          Ďakujem za pozornosť.                                                 Pavol Korienek                                                                                               predseda POZ</vt:lpstr>
    </vt:vector>
  </TitlesOfParts>
  <Company>Slovensky plynarensky priemysel,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Informácia z POZ od poslednej                           Rady predsedov POZ</dc:title>
  <dc:creator>Korienek Pavol</dc:creator>
  <cp:lastModifiedBy>Korienek Pavol</cp:lastModifiedBy>
  <cp:revision>63</cp:revision>
  <dcterms:created xsi:type="dcterms:W3CDTF">2016-10-05T07:46:02Z</dcterms:created>
  <dcterms:modified xsi:type="dcterms:W3CDTF">2017-03-02T08:23:22Z</dcterms:modified>
</cp:coreProperties>
</file>